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9"/>
    <p:restoredTop sz="94658"/>
  </p:normalViewPr>
  <p:slideViewPr>
    <p:cSldViewPr snapToGrid="0" snapToObjects="1">
      <p:cViewPr varScale="1">
        <p:scale>
          <a:sx n="82" d="100"/>
          <a:sy n="82" d="100"/>
        </p:scale>
        <p:origin x="1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C4A34-CAD9-094B-8FAD-969D104D3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A49B61C-86F1-9441-9D17-5971384C4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C58CE3-0ED4-1F41-8EE5-9690063B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CCA3F6-1061-F44A-882A-8BFF32C5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3880FD-EA4D-CF4D-8814-96AA777A6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618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CFF4AD-6F2D-6F44-84BE-10BF3AE19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E09D55-227D-9A4F-96B5-1BFA26D1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3219A3-FB53-2D4B-BF79-D11BCCEE3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8AFA54-923B-954B-B26D-768CB758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22B57-3719-D246-8EED-1E92E6115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08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FAD3FA-241E-514A-9E87-004882D36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41CFBD-06F9-9B4F-824A-43A823300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7D1794-C928-0C48-9DF2-5328299D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3E0F94-E9BB-A04A-8045-15AB0F06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E2386E-5670-B540-A2A5-23617B1E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9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07AFB-BB7D-2D48-89B0-9463CF193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B9B85E-4E63-DE47-A662-A5BA2CAB3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F3F105-E442-B64A-BCB7-77A8CF293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118FDC-653F-C445-87D5-15D7064A7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1C026-78BE-BB44-9833-D1203A2C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F5DB7A-80B1-9449-84C6-D4018F141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88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8668C0-846B-1D43-8A9B-7C87B120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BEB3A2-A415-5745-82DD-E72DABBAF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F34E48-1920-FE46-BA2A-CC6B1744D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B955089-0121-154C-8BF0-452E502E1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08158D-F2F7-2143-ABA5-4500A02A9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C9F7BC2-62F1-D94C-9DE2-9DBB192C6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EC416EF-C477-8541-9309-E22B29CC0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676218B-A937-BB40-B197-E3103A324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18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14F89-44BE-C74B-9B8E-878EC5E2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FC7105-9060-A74A-BD25-AD63D621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93E4A7-B3AC-BB48-BB23-C65FF4D8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2B53030-005E-E949-963F-B8189C1A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97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FBE097-173C-6F4F-B3C5-0929F70B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2C4902-3DB6-A949-ACBA-CE84FD8B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F10940-433A-C642-9021-3A79A125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9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0842F-5B79-FB44-98A6-D46BEEFC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066DDF-1255-EE42-8D3A-6612DA18B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82B6FC-E4EA-104C-A193-B84FD90C0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B66FBB-10C6-AA45-87DB-8EDF5809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9442C3-C1FB-AE45-888A-96A4CB07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1FA4B6-95CC-724F-B082-041FD099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85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61B96-44EF-144E-980F-6DF3AFEC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E3DBB4-D361-BA40-B2BD-AB502861C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D9AF17-2849-7946-A9D2-3D6904850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27B9FF-38A7-1F40-BDEE-35E59404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5D13F5-B201-9042-8860-444A4E48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112994-069F-9646-BEB6-3E136ABA5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04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241CE-5811-E841-B015-B4F136B9F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8DE8ED-BA3C-E747-A65E-E63BF8BD2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244ADE-5697-D641-8F85-EF1AB516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B63793-038C-B243-A7C8-E48DA520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2D9A0D-F48C-9648-B0F2-AB9A5654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7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8E47B8E-2428-AD4C-B8F8-D2D0104E8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F82383-D934-CF4A-B9C1-691819019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FAF22-F323-2B43-AC0E-994B54AB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145C7-284A-3148-AC36-178F4DE8F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56CA1B-4B7B-C445-89F4-B4B902043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608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E5569F3-C376-444E-A93F-720BADA3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B28229-3416-8144-A134-7D6B45A88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3D8B7-D809-0545-8736-28B98048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512EA-C945-484D-936C-FCCD695EB1E9}" type="datetimeFigureOut">
              <a:rPr lang="fr-FR" smtClean="0"/>
              <a:t>17/11/2022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817414-098D-6940-90A1-2F99A03A0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1605EA-7F6A-C446-9A04-66B324A64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FEA81-F0DE-0048-ABC4-D39B27F0D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78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emier.umontreal.ca/" TargetMode="External"/><Relationship Id="rId2" Type="http://schemas.openxmlformats.org/officeDocument/2006/relationships/hyperlink" Target="https://event.fourwaves.com/fr/stagerecherchechusj/page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92792-BBB2-CF40-8C73-4D9DCB397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Expérience de stages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3E9FA8-1B79-6B49-B5B7-2F91B80D15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Émile</a:t>
            </a:r>
          </a:p>
        </p:txBody>
      </p:sp>
    </p:spTree>
    <p:extLst>
      <p:ext uri="{BB962C8B-B14F-4D97-AF65-F5344CB8AC3E}">
        <p14:creationId xmlns:p14="http://schemas.microsoft.com/office/powerpoint/2010/main" val="2796888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0346E0-36BE-5C42-B0AF-8C9BF675A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 parcours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4554D-9BD7-FD48-BF9B-96384530E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Stage à l’</a:t>
            </a:r>
            <a:r>
              <a:rPr lang="fr-FR" dirty="0" err="1"/>
              <a:t>UdeM</a:t>
            </a:r>
            <a:r>
              <a:rPr lang="fr-FR" dirty="0"/>
              <a:t> (avec France Daigle) (initiation à la recherche) été 2020</a:t>
            </a:r>
          </a:p>
          <a:p>
            <a:endParaRPr lang="fr-FR" dirty="0"/>
          </a:p>
          <a:p>
            <a:r>
              <a:rPr lang="fr-FR" dirty="0"/>
              <a:t>Stage à l’IRCM (avec François Robert) (stage en </a:t>
            </a:r>
            <a:r>
              <a:rPr lang="fr-FR" dirty="0" err="1"/>
              <a:t>milleux</a:t>
            </a:r>
            <a:r>
              <a:rPr lang="fr-FR" dirty="0"/>
              <a:t> de recherche) 2021</a:t>
            </a:r>
          </a:p>
          <a:p>
            <a:endParaRPr lang="fr-FR" dirty="0"/>
          </a:p>
          <a:p>
            <a:r>
              <a:rPr lang="fr-FR" dirty="0"/>
              <a:t>Stage au HMR (avec Sylvie Lesage) (Cheminement </a:t>
            </a:r>
            <a:r>
              <a:rPr lang="fr-FR" dirty="0" err="1"/>
              <a:t>Honnor</a:t>
            </a:r>
            <a:r>
              <a:rPr lang="fr-FR" dirty="0"/>
              <a:t>) 2021-2022</a:t>
            </a:r>
          </a:p>
          <a:p>
            <a:endParaRPr lang="fr-FR" dirty="0"/>
          </a:p>
          <a:p>
            <a:r>
              <a:rPr lang="fr-FR" dirty="0"/>
              <a:t>Stage au HMR (avec Sylvie Lesage) (non </a:t>
            </a:r>
            <a:r>
              <a:rPr lang="fr-FR" dirty="0" err="1"/>
              <a:t>créditié</a:t>
            </a:r>
            <a:r>
              <a:rPr lang="fr-FR" dirty="0"/>
              <a:t>) 2022</a:t>
            </a:r>
          </a:p>
          <a:p>
            <a:endParaRPr lang="fr-FR" dirty="0"/>
          </a:p>
          <a:p>
            <a:r>
              <a:rPr lang="fr-FR" dirty="0"/>
              <a:t>Maitrise à St-Justine (avec Prévost </a:t>
            </a:r>
            <a:r>
              <a:rPr lang="fr-FR" dirty="0" err="1"/>
              <a:t>Jantchou</a:t>
            </a:r>
            <a:r>
              <a:rPr lang="fr-FR" dirty="0"/>
              <a:t>) (projet de maitrise) 2022-</a:t>
            </a:r>
          </a:p>
        </p:txBody>
      </p:sp>
    </p:spTree>
    <p:extLst>
      <p:ext uri="{BB962C8B-B14F-4D97-AF65-F5344CB8AC3E}">
        <p14:creationId xmlns:p14="http://schemas.microsoft.com/office/powerpoint/2010/main" val="138291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D37E3-CECC-5248-B34B-2C724342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Stage à l’</a:t>
            </a:r>
            <a:r>
              <a:rPr lang="fr-FR" dirty="0" err="1"/>
              <a:t>UdeM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DEF5F1F-CFD5-0247-8EAE-645254191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3533" y="3196960"/>
            <a:ext cx="2548467" cy="3822701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36F14A-9D40-C544-9187-151827497743}"/>
              </a:ext>
            </a:extLst>
          </p:cNvPr>
          <p:cNvSpPr txBox="1"/>
          <p:nvPr/>
        </p:nvSpPr>
        <p:spPr>
          <a:xfrm>
            <a:off x="3877733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272363-037A-DB43-87FE-F149FE3EF98E}"/>
              </a:ext>
            </a:extLst>
          </p:cNvPr>
          <p:cNvSpPr txBox="1"/>
          <p:nvPr/>
        </p:nvSpPr>
        <p:spPr>
          <a:xfrm>
            <a:off x="864688" y="1690688"/>
            <a:ext cx="1089663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Fait demandes au début de la deuxième année de bac année 2019-2020 (j’ai fait une dizaine de demande, 2 par 2)</a:t>
            </a:r>
          </a:p>
          <a:p>
            <a:r>
              <a:rPr lang="fr-FR" dirty="0"/>
              <a:t>Je l’avais bien aimer comme prof</a:t>
            </a:r>
          </a:p>
          <a:p>
            <a:r>
              <a:rPr lang="fr-FR" dirty="0"/>
              <a:t>Elle m’a dit quelle allait prendre sa décision après mes notes de la session d’automne.</a:t>
            </a:r>
          </a:p>
          <a:p>
            <a:r>
              <a:rPr lang="fr-FR" dirty="0"/>
              <a:t>Elle m’a demander un lettre de recommandation de mon démo.</a:t>
            </a:r>
          </a:p>
          <a:p>
            <a:r>
              <a:rPr lang="fr-FR" dirty="0"/>
              <a:t>Elle ma dit oui après la </a:t>
            </a:r>
            <a:r>
              <a:rPr lang="fr-FR" dirty="0" err="1"/>
              <a:t>mi-session</a:t>
            </a:r>
            <a:endParaRPr lang="fr-FR" dirty="0"/>
          </a:p>
          <a:p>
            <a:endParaRPr lang="fr-FR" dirty="0"/>
          </a:p>
          <a:p>
            <a:r>
              <a:rPr lang="fr-FR" dirty="0"/>
              <a:t>Sous son initiative, j’ai appliquer a des bourse pour stage de premier cycle</a:t>
            </a:r>
          </a:p>
          <a:p>
            <a:r>
              <a:rPr lang="fr-FR" dirty="0"/>
              <a:t>Premier (faculté de médecine) 4500</a:t>
            </a:r>
          </a:p>
          <a:p>
            <a:r>
              <a:rPr lang="fr-FR" dirty="0"/>
              <a:t>CRSNG-BRPC (gouvernement du Canada) 6000</a:t>
            </a:r>
          </a:p>
          <a:p>
            <a:endParaRPr lang="fr-FR" dirty="0"/>
          </a:p>
          <a:p>
            <a:r>
              <a:rPr lang="fr-FR" dirty="0"/>
              <a:t>J’ai eu la bourse Premier</a:t>
            </a:r>
          </a:p>
          <a:p>
            <a:endParaRPr lang="fr-FR" dirty="0"/>
          </a:p>
          <a:p>
            <a:r>
              <a:rPr lang="fr-FR" dirty="0"/>
              <a:t>Pas CRSNG</a:t>
            </a:r>
          </a:p>
          <a:p>
            <a:endParaRPr lang="fr-FR" dirty="0"/>
          </a:p>
          <a:p>
            <a:r>
              <a:rPr lang="fr-FR" dirty="0"/>
              <a:t>Pandémie, j’ai fait mon stage à distance (</a:t>
            </a:r>
            <a:r>
              <a:rPr lang="fr-FR" dirty="0" err="1"/>
              <a:t>yay</a:t>
            </a:r>
            <a:r>
              <a:rPr lang="fr-FR" dirty="0"/>
              <a:t>) </a:t>
            </a:r>
          </a:p>
          <a:p>
            <a:r>
              <a:rPr lang="fr-FR" dirty="0"/>
              <a:t>M’a donné une bonne note.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FD3A15-3CFF-E44E-82DD-4C8FCEB31277}"/>
              </a:ext>
            </a:extLst>
          </p:cNvPr>
          <p:cNvSpPr txBox="1"/>
          <p:nvPr/>
        </p:nvSpPr>
        <p:spPr>
          <a:xfrm>
            <a:off x="3335867" y="431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6074D7-14D3-7F43-8D5F-7E0872147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243" y="3867150"/>
            <a:ext cx="2247900" cy="901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BF1DAD-2BBF-D841-8CF0-CF3879554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3043" y="5523442"/>
            <a:ext cx="20701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9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D37E3-CECC-5248-B34B-2C724342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Stage à l’IRCM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36F14A-9D40-C544-9187-151827497743}"/>
              </a:ext>
            </a:extLst>
          </p:cNvPr>
          <p:cNvSpPr txBox="1"/>
          <p:nvPr/>
        </p:nvSpPr>
        <p:spPr>
          <a:xfrm>
            <a:off x="3877733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272363-037A-DB43-87FE-F149FE3EF98E}"/>
              </a:ext>
            </a:extLst>
          </p:cNvPr>
          <p:cNvSpPr txBox="1"/>
          <p:nvPr/>
        </p:nvSpPr>
        <p:spPr>
          <a:xfrm>
            <a:off x="933818" y="1889826"/>
            <a:ext cx="1032577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Fait demande au début de m’a troisième année de bac année 2020-2021 (j’ai fait environ 10 demande aussi)</a:t>
            </a:r>
          </a:p>
          <a:p>
            <a:r>
              <a:rPr lang="fr-FR" dirty="0"/>
              <a:t>J’était allé au porte ouverte de l’IRCM, j’ai rencontré </a:t>
            </a:r>
            <a:r>
              <a:rPr lang="fr-FR" dirty="0" err="1"/>
              <a:t>Francois</a:t>
            </a:r>
            <a:r>
              <a:rPr lang="fr-FR" dirty="0"/>
              <a:t> Robert il m’avait l’air sympathique.</a:t>
            </a:r>
          </a:p>
          <a:p>
            <a:r>
              <a:rPr lang="fr-FR" dirty="0"/>
              <a:t>À mon initiative, j’ai appliquer à des bourse pour ce stage de premier cycle.</a:t>
            </a:r>
          </a:p>
          <a:p>
            <a:endParaRPr lang="fr-FR" dirty="0"/>
          </a:p>
          <a:p>
            <a:r>
              <a:rPr lang="fr-FR" dirty="0"/>
              <a:t>Premier (faculté de médecine) 4500</a:t>
            </a:r>
          </a:p>
          <a:p>
            <a:r>
              <a:rPr lang="fr-FR" dirty="0"/>
              <a:t>Bourse de IRCM (IRCM) 2000</a:t>
            </a:r>
          </a:p>
          <a:p>
            <a:endParaRPr lang="fr-FR" dirty="0"/>
          </a:p>
          <a:p>
            <a:r>
              <a:rPr lang="fr-FR" dirty="0"/>
              <a:t>J’ai eu la bourse Premier et IRCM, </a:t>
            </a:r>
            <a:r>
              <a:rPr lang="fr-FR" dirty="0" err="1"/>
              <a:t>Big</a:t>
            </a:r>
            <a:r>
              <a:rPr lang="fr-FR" dirty="0"/>
              <a:t> money no </a:t>
            </a:r>
            <a:r>
              <a:rPr lang="fr-FR" dirty="0" err="1"/>
              <a:t>wammy</a:t>
            </a:r>
            <a:endParaRPr lang="fr-FR" dirty="0"/>
          </a:p>
          <a:p>
            <a:endParaRPr lang="fr-FR" dirty="0"/>
          </a:p>
          <a:p>
            <a:r>
              <a:rPr lang="fr-FR" dirty="0"/>
              <a:t>Je lui est demander de faire le cheminent </a:t>
            </a:r>
            <a:r>
              <a:rPr lang="fr-FR" dirty="0" err="1"/>
              <a:t>honnor</a:t>
            </a:r>
            <a:r>
              <a:rPr lang="fr-FR" dirty="0"/>
              <a:t> dans</a:t>
            </a:r>
          </a:p>
          <a:p>
            <a:r>
              <a:rPr lang="fr-FR" dirty="0"/>
              <a:t>son la après , il m’a dit non.</a:t>
            </a:r>
          </a:p>
          <a:p>
            <a:r>
              <a:rPr lang="fr-FR" dirty="0"/>
              <a:t>M’a donné une bonne note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FD3A15-3CFF-E44E-82DD-4C8FCEB31277}"/>
              </a:ext>
            </a:extLst>
          </p:cNvPr>
          <p:cNvSpPr txBox="1"/>
          <p:nvPr/>
        </p:nvSpPr>
        <p:spPr>
          <a:xfrm>
            <a:off x="3335867" y="431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6074D7-14D3-7F43-8D5F-7E0872147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312" y="3664119"/>
            <a:ext cx="2247900" cy="901700"/>
          </a:xfrm>
          <a:prstGeom prst="rect">
            <a:avLst/>
          </a:prstGeom>
        </p:spPr>
      </p:pic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DB6DF777-9132-C94F-8D4B-A7354A644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982" t="3167" r="30328" b="-2221"/>
          <a:stretch/>
        </p:blipFill>
        <p:spPr>
          <a:xfrm>
            <a:off x="9634148" y="3334213"/>
            <a:ext cx="2557852" cy="36576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13ABA6-55F3-4A4D-990A-E343F3B54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156" y="4671946"/>
            <a:ext cx="2319867" cy="231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7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A0C87-3EAD-F441-A770-C9967181C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Stage au CRHMR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341F7E8-CDB8-FC4A-9A07-C22459B01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501" t="-1252" r="30277" b="1373"/>
          <a:stretch/>
        </p:blipFill>
        <p:spPr>
          <a:xfrm>
            <a:off x="9482667" y="2984102"/>
            <a:ext cx="2878667" cy="4058974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E6DB0A-F912-A945-A9B8-612FCC7E4380}"/>
              </a:ext>
            </a:extLst>
          </p:cNvPr>
          <p:cNvSpPr txBox="1"/>
          <p:nvPr/>
        </p:nvSpPr>
        <p:spPr>
          <a:xfrm>
            <a:off x="609980" y="1582340"/>
            <a:ext cx="959108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cherchais follement, un </a:t>
            </a:r>
            <a:r>
              <a:rPr lang="fr-FR" dirty="0" err="1"/>
              <a:t>lab</a:t>
            </a:r>
            <a:r>
              <a:rPr lang="fr-FR" dirty="0"/>
              <a:t> pour faire le cheminement </a:t>
            </a:r>
            <a:r>
              <a:rPr lang="fr-FR" dirty="0" err="1"/>
              <a:t>honor</a:t>
            </a:r>
            <a:r>
              <a:rPr lang="fr-FR" dirty="0"/>
              <a:t> 2021-2022 avant le début des cours.</a:t>
            </a:r>
          </a:p>
          <a:p>
            <a:endParaRPr lang="fr-FR" dirty="0"/>
          </a:p>
          <a:p>
            <a:r>
              <a:rPr lang="fr-FR" dirty="0"/>
              <a:t>Demander de l’aide, j’ai eu deux réunions avec George </a:t>
            </a:r>
            <a:r>
              <a:rPr lang="fr-FR" dirty="0" err="1"/>
              <a:t>Szatmarie</a:t>
            </a:r>
            <a:r>
              <a:rPr lang="fr-FR" dirty="0"/>
              <a:t> et Pierre </a:t>
            </a:r>
            <a:r>
              <a:rPr lang="fr-FR" dirty="0" err="1"/>
              <a:t>Belhumeur</a:t>
            </a:r>
            <a:r>
              <a:rPr lang="fr-FR" dirty="0"/>
              <a:t>.</a:t>
            </a:r>
          </a:p>
          <a:p>
            <a:r>
              <a:rPr lang="fr-FR" dirty="0"/>
              <a:t>Ils m’ont donné des suggestions et m’ont dit de mentionner leurs nom dans mes demandes.</a:t>
            </a:r>
          </a:p>
          <a:p>
            <a:endParaRPr lang="fr-FR" dirty="0"/>
          </a:p>
          <a:p>
            <a:r>
              <a:rPr lang="fr-FR" dirty="0"/>
              <a:t>J’ai fait plein de demande, des profs n’on pas répondu, d’autre m’on dit non, d’autre voulait</a:t>
            </a:r>
          </a:p>
          <a:p>
            <a:r>
              <a:rPr lang="fr-FR" dirty="0"/>
              <a:t> me rencontré.</a:t>
            </a:r>
          </a:p>
          <a:p>
            <a:endParaRPr lang="fr-FR" dirty="0"/>
          </a:p>
          <a:p>
            <a:r>
              <a:rPr lang="fr-FR" dirty="0"/>
              <a:t>J’ai pas demander de bourse, j’ai appris plus tard que c’a aurais été possible.</a:t>
            </a:r>
          </a:p>
          <a:p>
            <a:endParaRPr lang="fr-FR" dirty="0"/>
          </a:p>
          <a:p>
            <a:r>
              <a:rPr lang="fr-FR" dirty="0"/>
              <a:t>À la fin, je lui est demander de faire une maitrise avec elle. Elle m’a dit oui.</a:t>
            </a:r>
          </a:p>
          <a:p>
            <a:endParaRPr lang="fr-FR" dirty="0"/>
          </a:p>
          <a:p>
            <a:r>
              <a:rPr lang="fr-FR" dirty="0"/>
              <a:t>Elle m’a dit que c’était attendu de moi de faire un autre stage pendant l’été.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833E5E-0005-5B48-B2A3-2C110AF77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297" y="5488236"/>
            <a:ext cx="3497370" cy="129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0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9890DA-D901-E541-AEBC-EF77CFEF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Stage au CRHMR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25150-3A0A-2F41-953E-BE97B37A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66474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Pour l’été, fait demandes de bourse pour l’été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Diabète Québec 4500 obtenu mais refuser </a:t>
            </a:r>
          </a:p>
          <a:p>
            <a:pPr marL="0" indent="0">
              <a:buNone/>
            </a:pPr>
            <a:r>
              <a:rPr lang="fr-FR" sz="2400" dirty="0"/>
              <a:t>pas combinable</a:t>
            </a:r>
          </a:p>
          <a:p>
            <a:pPr marL="0" indent="0">
              <a:buNone/>
            </a:pPr>
            <a:r>
              <a:rPr lang="fr-FR" sz="2400" dirty="0"/>
              <a:t>CRSNG-BRPC 6000 obtenu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Fin de l’été elle m’a dit non pour la maitrise</a:t>
            </a:r>
          </a:p>
          <a:p>
            <a:pPr marL="0" indent="0">
              <a:buNone/>
            </a:pPr>
            <a:r>
              <a:rPr lang="fr-FR" sz="2400" dirty="0"/>
              <a:t>Reparti pour les entrevues!</a:t>
            </a:r>
          </a:p>
        </p:txBody>
      </p:sp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BBBF77C4-B1F0-2A47-9463-93FAFA0DD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1" t="-1252" r="30277" b="1373"/>
          <a:stretch/>
        </p:blipFill>
        <p:spPr>
          <a:xfrm>
            <a:off x="9482667" y="2984102"/>
            <a:ext cx="2878667" cy="40589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796B19-9D7F-6F49-96BC-4DCD15C71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297" y="5488236"/>
            <a:ext cx="3497370" cy="12925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66CF40-A6A7-4348-AD4C-902CA8DCF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4731" y="333399"/>
            <a:ext cx="2362836" cy="2362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39A8B3-4A73-8D4A-8C85-D4AB97D34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865" y="4194822"/>
            <a:ext cx="2415270" cy="10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2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1A9FF-8556-9D48-9526-CF1D9BF6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Bourse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345D3A-E069-634B-BB85-7633381A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De l’université, Premier, banque de stage, Congrès 4500</a:t>
            </a:r>
          </a:p>
          <a:p>
            <a:endParaRPr lang="fr-FR" dirty="0"/>
          </a:p>
          <a:p>
            <a:r>
              <a:rPr lang="fr-FR" dirty="0"/>
              <a:t>Du centre de recherche ex:</a:t>
            </a:r>
          </a:p>
          <a:p>
            <a:pPr marL="0" indent="0">
              <a:buNone/>
            </a:pPr>
            <a:r>
              <a:rPr lang="fr-FR" dirty="0"/>
              <a:t>IRCM 2000, CR HMR </a:t>
            </a:r>
            <a:r>
              <a:rPr lang="fr-CA" b="0" i="0" u="none" strike="noStrike" dirty="0">
                <a:solidFill>
                  <a:srgbClr val="00184C"/>
                </a:solidFill>
                <a:effectLst/>
                <a:latin typeface="Karla" pitchFamily="2" charset="77"/>
              </a:rPr>
              <a:t>6500</a:t>
            </a:r>
            <a:r>
              <a:rPr lang="fr-FR" dirty="0"/>
              <a:t>, CR CHUM ??, CR CHUSJ 3000-4500, </a:t>
            </a:r>
            <a:r>
              <a:rPr lang="fr-FR" dirty="0" err="1"/>
              <a:t>etc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Du gouvernement CRSNG-BRPC (6000 du gouvernement plus 1500 du centre de recherche)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Autre organisme ex: diabète Québec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39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5AA85-0C8B-C54D-9CD2-2953C997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 trouver stage avec bourse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EEEFFA-1079-B14F-A010-4951C0E1B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À travers programme de bourses (banque de stages)</a:t>
            </a:r>
          </a:p>
          <a:p>
            <a:pPr marL="0" indent="0">
              <a:buNone/>
            </a:pPr>
            <a:r>
              <a:rPr lang="fr-FR" dirty="0">
                <a:hlinkClick r:id="rId2"/>
              </a:rPr>
              <a:t>https://event.fourwaves.com/fr/stagerecherchechusj/pages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3"/>
              </a:rPr>
              <a:t>https://premier.umontreal.ca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Ou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Juste envoyer des courriels à des prof, (relevé de notes/Lettre de motivation/CV) et chercher les bourses après.</a:t>
            </a:r>
          </a:p>
        </p:txBody>
      </p:sp>
    </p:spTree>
    <p:extLst>
      <p:ext uri="{BB962C8B-B14F-4D97-AF65-F5344CB8AC3E}">
        <p14:creationId xmlns:p14="http://schemas.microsoft.com/office/powerpoint/2010/main" val="2598451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5AA85-0C8B-C54D-9CD2-2953C997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fois que tu as un stage.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EEEFFA-1079-B14F-A010-4951C0E1B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Faire recherche à l’avance des bourses.</a:t>
            </a:r>
          </a:p>
          <a:p>
            <a:endParaRPr lang="fr-FR" dirty="0"/>
          </a:p>
          <a:p>
            <a:r>
              <a:rPr lang="fr-FR" dirty="0"/>
              <a:t>Vérifier des dates limites/ critère d’amissibilité (à vérifier: note, âge, résidence, …)</a:t>
            </a:r>
          </a:p>
          <a:p>
            <a:endParaRPr lang="fr-FR" dirty="0"/>
          </a:p>
          <a:p>
            <a:r>
              <a:rPr lang="fr-FR" dirty="0"/>
              <a:t>Selon les quelles arrive en premier, prend toi à l’avance:</a:t>
            </a:r>
          </a:p>
          <a:p>
            <a:pPr marL="0" indent="0">
              <a:buNone/>
            </a:pPr>
            <a:r>
              <a:rPr lang="fr-FR" dirty="0"/>
              <a:t> demande relever de note officiel, arrive par la poste (prend 2 semaine) </a:t>
            </a:r>
          </a:p>
          <a:p>
            <a:pPr marL="0" indent="0">
              <a:buNone/>
            </a:pPr>
            <a:r>
              <a:rPr lang="fr-FR" dirty="0"/>
              <a:t>demande lettre de recommandation de d’autre chercheurs (important de leur donné du temps pour l’écrire, sinon pas polie)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Une fois que tu as les résultats des concours, tu peut refuser les bourse que tu peux pas prendre (mais tu les mets sur ton CV)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5337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49F5F17-788F-EB4A-9C94-7B25BB68D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46A5F-5BE7-6347-8EE8-4EF34E45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7984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693</Words>
  <Application>Microsoft Macintosh PowerPoint</Application>
  <PresentationFormat>Grand écran</PresentationFormat>
  <Paragraphs>93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Karla</vt:lpstr>
      <vt:lpstr>Thème Office</vt:lpstr>
      <vt:lpstr>Expérience de stages </vt:lpstr>
      <vt:lpstr>Mon parcours</vt:lpstr>
      <vt:lpstr>Stage à l’UdeM</vt:lpstr>
      <vt:lpstr>Stage à l’IRCM</vt:lpstr>
      <vt:lpstr>Stage au CRHMR</vt:lpstr>
      <vt:lpstr>Stage au CRHMR</vt:lpstr>
      <vt:lpstr>Bourse</vt:lpstr>
      <vt:lpstr>Ou trouver stage avec bourse</vt:lpstr>
      <vt:lpstr>Une fois que tu as un stage.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Expérience de stage </dc:title>
  <dc:creator>Émile L'heureux-Hubert</dc:creator>
  <cp:lastModifiedBy>Émile L'heureux-Hubert</cp:lastModifiedBy>
  <cp:revision>2</cp:revision>
  <dcterms:created xsi:type="dcterms:W3CDTF">2022-11-16T23:55:44Z</dcterms:created>
  <dcterms:modified xsi:type="dcterms:W3CDTF">2022-11-17T16:52:06Z</dcterms:modified>
</cp:coreProperties>
</file>